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efc7f1a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efc7f1a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efc7f1a0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efc7f1a0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fc7f1a0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fc7f1a0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fc7f1a0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fc7f1a0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fc7f1a0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fc7f1a0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fc7f1a0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fc7f1a0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efc7f1a0f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efc7f1a0f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fc7f1a0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fc7f1a0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fc7f1a0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efc7f1a0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fc7f1a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fc7f1a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fc7f1a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fc7f1a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efc7f1a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efc7f1a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fc7f1a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fc7f1a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fc7f1a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fc7f1a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fc7f1a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efc7f1a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efc7f1a0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efc7f1a0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fc7f1a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fc7f1a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ypi.org/project/gender-guess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5974" l="0" r="15088" t="5335"/>
          <a:stretch/>
        </p:blipFill>
        <p:spPr>
          <a:xfrm>
            <a:off x="1992400" y="674600"/>
            <a:ext cx="5284700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62000" y="3509675"/>
            <a:ext cx="8090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web scrape to learn about women who make movies: 1979 - 2018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07" y="1525775"/>
            <a:ext cx="7129343" cy="28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00" y="1441600"/>
            <a:ext cx="72009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00" y="1441600"/>
            <a:ext cx="72009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% female across all teams</a:t>
            </a:r>
            <a:endParaRPr b="1" sz="4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0" t="2296"/>
          <a:stretch/>
        </p:blipFill>
        <p:spPr>
          <a:xfrm>
            <a:off x="1544906" y="1322525"/>
            <a:ext cx="5500119" cy="35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075" y="1061675"/>
            <a:ext cx="5641000" cy="3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093925"/>
            <a:ext cx="5683436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 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246325"/>
            <a:ext cx="5145725" cy="35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Future Work: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-33500" y="1064550"/>
            <a:ext cx="91440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Use a better estimate for unknown and </a:t>
            </a: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androgynous</a:t>
            </a: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 names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Split by genres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Incorporate more departments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How has the increase of women in this field affected recognition and awards?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Thanks! 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205675" y="2224800"/>
            <a:ext cx="24120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Rationale: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79300" y="1152475"/>
            <a:ext cx="8931000" cy="3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●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 the past 20 years, 3 women have won an academy award for best director. 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Research Questions: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●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Who makes movies? 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●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How has the gender breakdown changed over the past 40 years? 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Tools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066050"/>
            <a:ext cx="8520600" cy="3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●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IMDB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●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Scrapy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●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○"/>
            </a:pPr>
            <a:r>
              <a:rPr lang="en" sz="36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gender-guesser</a:t>
            </a: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○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Jupyter Notebook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roxima Nova"/>
              <a:buChar char="○"/>
            </a:pPr>
            <a:r>
              <a:rPr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Numpy, Pandas, Seaborn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Investigation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46524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Imdb naming conventions and general site structure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Table architecture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50" y="1190625"/>
            <a:ext cx="36957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Spider(s)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-33500" y="1064550"/>
            <a:ext cx="91440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Generated lists for the spider to search for the popular movies over multiple decades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Retrieved unique title number identifiers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Used title numbers to retrieve "Full Cast &amp; Crew" pages and "Release Year" pages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Quality/Uncertainty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-37550" y="1008339"/>
            <a:ext cx="91818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Info gathered on 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○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Directors and Second Director Team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○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Production Team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○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Camera and Electric Team</a:t>
            </a:r>
            <a:endParaRPr sz="3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Gender guesser uncertainty balance: 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Proxima Nova"/>
              <a:buChar char="○"/>
            </a:pPr>
            <a:r>
              <a:rPr lang="en" sz="3500">
                <a:latin typeface="Proxima Nova"/>
                <a:ea typeface="Proxima Nova"/>
                <a:cs typeface="Proxima Nova"/>
                <a:sym typeface="Proxima Nova"/>
              </a:rPr>
              <a:t>Each unknown was counted as .5 female</a:t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Quality/Uncertainty: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851"/>
            <a:ext cx="9144000" cy="30117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7029800" y="1669825"/>
            <a:ext cx="1597800" cy="269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3600" y="2588575"/>
            <a:ext cx="9076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Questions:</a:t>
            </a:r>
            <a:endParaRPr b="1" sz="3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0" y="-13375"/>
            <a:ext cx="9144000" cy="1031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50" y="1533950"/>
            <a:ext cx="6944150" cy="28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